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68" r:id="rId4"/>
    <p:sldId id="648" r:id="rId5"/>
    <p:sldId id="647" r:id="rId6"/>
    <p:sldId id="649" r:id="rId7"/>
    <p:sldId id="650" r:id="rId8"/>
    <p:sldId id="651" r:id="rId9"/>
    <p:sldId id="652" r:id="rId10"/>
    <p:sldId id="653" r:id="rId11"/>
    <p:sldId id="270" r:id="rId12"/>
    <p:sldId id="654" r:id="rId13"/>
    <p:sldId id="655" r:id="rId14"/>
    <p:sldId id="656" r:id="rId15"/>
    <p:sldId id="289" r:id="rId16"/>
    <p:sldId id="657" r:id="rId17"/>
    <p:sldId id="637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2" pos="876" userDrawn="1">
          <p15:clr>
            <a:srgbClr val="A4A3A4"/>
          </p15:clr>
        </p15:guide>
        <p15:guide id="3" pos="14484" userDrawn="1">
          <p15:clr>
            <a:srgbClr val="A4A3A4"/>
          </p15:clr>
        </p15:guide>
        <p15:guide id="4" pos="7703" userDrawn="1">
          <p15:clr>
            <a:srgbClr val="A4A3A4"/>
          </p15:clr>
        </p15:guide>
        <p15:guide id="5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0"/>
    <a:srgbClr val="FFC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/>
    <p:restoredTop sz="94868"/>
  </p:normalViewPr>
  <p:slideViewPr>
    <p:cSldViewPr snapToGrid="0" snapToObjects="1">
      <p:cViewPr>
        <p:scale>
          <a:sx n="38" d="100"/>
          <a:sy n="38" d="100"/>
        </p:scale>
        <p:origin x="-306" y="-48"/>
      </p:cViewPr>
      <p:guideLst>
        <p:guide orient="horz" pos="4320"/>
        <p:guide pos="876"/>
        <p:guide pos="14484"/>
        <p:guide pos="77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4391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3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3"/>
          </p:nvPr>
        </p:nvSpPr>
        <p:spPr>
          <a:xfrm>
            <a:off x="1147395" y="12687300"/>
            <a:ext cx="20563696" cy="563601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3000" baseline="0"/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2867129" y="3110964"/>
            <a:ext cx="18656440" cy="643552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1830898">
              <a:lnSpc>
                <a:spcPct val="100000"/>
              </a:lnSpc>
              <a:defRPr sz="11200" baseline="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2867128" y="10086870"/>
            <a:ext cx="18656440" cy="2145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1830898">
              <a:lnSpc>
                <a:spcPts val="4200"/>
              </a:lnSpc>
              <a:spcBef>
                <a:spcPts val="2100"/>
              </a:spcBef>
              <a:defRPr sz="3200" baseline="0"/>
            </a:lvl1pPr>
            <a:lvl2pPr marL="0" indent="650137" defTabSz="1830898">
              <a:lnSpc>
                <a:spcPts val="4200"/>
              </a:lnSpc>
              <a:spcBef>
                <a:spcPts val="2100"/>
              </a:spcBef>
              <a:buSzTx/>
              <a:buNone/>
              <a:defRPr sz="3200" baseline="0"/>
            </a:lvl2pPr>
            <a:lvl3pPr marL="0" indent="1300277" defTabSz="1830898">
              <a:lnSpc>
                <a:spcPts val="4200"/>
              </a:lnSpc>
              <a:spcBef>
                <a:spcPts val="2100"/>
              </a:spcBef>
              <a:buSzTx/>
              <a:buNone/>
              <a:defRPr sz="3200" baseline="0"/>
            </a:lvl3pPr>
            <a:lvl4pPr marL="0" indent="1950415" defTabSz="1830898">
              <a:lnSpc>
                <a:spcPts val="4200"/>
              </a:lnSpc>
              <a:spcBef>
                <a:spcPts val="2100"/>
              </a:spcBef>
              <a:buSzTx/>
              <a:buNone/>
              <a:defRPr sz="3200" baseline="0"/>
            </a:lvl4pPr>
            <a:lvl5pPr indent="2600554" defTabSz="1830898">
              <a:lnSpc>
                <a:spcPts val="4200"/>
              </a:lnSpc>
              <a:spcBef>
                <a:spcPts val="2100"/>
              </a:spcBef>
              <a:defRPr sz="3200" baseline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 descr="Прямоугольник 5"/>
          <p:cNvSpPr/>
          <p:nvPr/>
        </p:nvSpPr>
        <p:spPr>
          <a:xfrm>
            <a:off x="22835496" y="345726"/>
            <a:ext cx="812329" cy="722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4309" tIns="64309" rIns="64309" bIns="64309" anchor="ctr"/>
          <a:lstStyle/>
          <a:p>
            <a:pPr defTabSz="1830808">
              <a:defRPr sz="3400" b="0">
                <a:solidFill>
                  <a:srgbClr val="FFFFFF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/>
          </a:p>
        </p:txBody>
      </p:sp>
      <p:sp>
        <p:nvSpPr>
          <p:cNvPr id="140" name="Shape 140" descr="Рисунок 7"/>
          <p:cNvSpPr>
            <a:spLocks noGrp="1"/>
          </p:cNvSpPr>
          <p:nvPr>
            <p:ph type="pic" sz="quarter" idx="13"/>
          </p:nvPr>
        </p:nvSpPr>
        <p:spPr>
          <a:xfrm>
            <a:off x="16258233" y="1840329"/>
            <a:ext cx="5265338" cy="90641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pic>
        <p:nvPicPr>
          <p:cNvPr id="141" name="image1.png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6074" y="1841464"/>
            <a:ext cx="6582858" cy="90671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 descr="Рисунок 4"/>
          <p:cNvSpPr>
            <a:spLocks noGrp="1"/>
          </p:cNvSpPr>
          <p:nvPr>
            <p:ph type="pic" sz="quarter" idx="14"/>
          </p:nvPr>
        </p:nvSpPr>
        <p:spPr>
          <a:xfrm>
            <a:off x="2866074" y="1841464"/>
            <a:ext cx="6582858" cy="90641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1785599" y="11977027"/>
            <a:ext cx="5689601" cy="729479"/>
          </a:xfrm>
          <a:prstGeom prst="rect">
            <a:avLst/>
          </a:prstGeom>
        </p:spPr>
        <p:txBody>
          <a:bodyPr wrap="none" lIns="0" tIns="0" rIns="0" bIns="0"/>
          <a:lstStyle>
            <a:lvl1pPr defTabSz="1830808">
              <a:lnSpc>
                <a:spcPts val="2500"/>
              </a:lnSpc>
              <a:defRPr sz="18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8288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31496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44704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57912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71120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84328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97536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10744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23952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37160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50368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63576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76784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89992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03200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16408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508000" y="0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29616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11421761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10084309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8746857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7434804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6122752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28450" y="-4785299"/>
            <a:ext cx="914400" cy="2455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3447847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2095465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753430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586252"/>
            <a:ext cx="914400" cy="2455150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71437" tIns="71437" rIns="71437" bIns="71437" anchor="b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lIns="71437" tIns="71437" rIns="71437" bIns="71437" anchor="b">
            <a:normAutofit/>
          </a:bodyPr>
          <a:lstStyle>
            <a:lvl1pPr algn="ctr" defTabSz="821531">
              <a:lnSpc>
                <a:spcPct val="100000"/>
              </a:lnSpc>
              <a:defRPr sz="84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marL="4653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1pPr>
            <a:lvl2pPr marL="8082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2pPr>
            <a:lvl3pPr marL="11511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3pPr>
            <a:lvl4pPr marL="14940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4pPr>
            <a:lvl5pPr marL="18369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84505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marL="611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1pPr>
            <a:lvl2pPr marL="10556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2pPr>
            <a:lvl3pPr marL="1500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3pPr>
            <a:lvl4pPr marL="19446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4pPr>
            <a:lvl5pPr marL="2389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3200" i="1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46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37523" y="3050408"/>
            <a:ext cx="18692331" cy="9138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2pPr marL="381000" indent="-381000">
              <a:spcBef>
                <a:spcPts val="0"/>
              </a:spcBef>
              <a:buSzPct val="105999"/>
              <a:buBlip>
                <a:blip r:embed="rId16"/>
              </a:buBlip>
            </a:lvl2pPr>
            <a:lvl3pPr marL="1143000" indent="-762000">
              <a:buSzPct val="150000"/>
              <a:buChar char="›"/>
            </a:lvl3pPr>
            <a:lvl4pPr marL="1143000" indent="-762000">
              <a:buSzPct val="100000"/>
              <a:buAutoNum type="arabicPeriod"/>
            </a:lvl4pPr>
            <a:lvl5pPr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45984" y="759685"/>
            <a:ext cx="22092033" cy="165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109070" y="12704733"/>
            <a:ext cx="1130930" cy="546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spAutoFit/>
          </a:bodyPr>
          <a:lstStyle>
            <a:lvl1pPr algn="r" defTabSz="825500">
              <a:defRPr sz="3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1pPr>
      <a:lvl2pPr marL="1270000" marR="0" indent="-127000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Pct val="80000"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2pPr>
      <a:lvl3pPr marL="1270000" marR="0" indent="-127000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3pPr>
      <a:lvl4pPr marL="1270000" marR="0" indent="-127000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4pPr>
      <a:lvl5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5pPr>
      <a:lvl6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6pPr>
      <a:lvl7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7pPr>
      <a:lvl8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8pPr>
      <a:lvl9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9pPr>
    </p:titleStyle>
    <p:bodyStyle>
      <a:lvl1pPr marL="0" marR="0" indent="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1pPr>
      <a:lvl2pPr marL="0" marR="0" indent="2286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2pPr>
      <a:lvl3pPr marL="0" marR="0" indent="4572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3pPr>
      <a:lvl4pPr marL="0" marR="0" indent="6858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4pPr>
      <a:lvl5pPr marL="0" marR="0" indent="9144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5pPr>
      <a:lvl6pPr marL="0" marR="0" indent="11430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6pPr>
      <a:lvl7pPr marL="0" marR="0" indent="13716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7pPr>
      <a:lvl8pPr marL="0" marR="0" indent="16002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8pPr>
      <a:lvl9pPr marL="0" marR="0" indent="18288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1pPr>
      <a:lvl2pPr marL="476250" marR="0" indent="-47625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80000"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2pPr>
      <a:lvl3pPr marL="476250" marR="0" indent="-47625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3pPr>
      <a:lvl4pPr marL="476250" marR="0" indent="-47625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4pPr>
      <a:lvl5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5pPr>
      <a:lvl6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6pPr>
      <a:lvl7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7pPr>
      <a:lvl8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8pPr>
      <a:lvl9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ll_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4563" y="2752136"/>
            <a:ext cx="12372821" cy="7584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5" y="5181600"/>
            <a:ext cx="9741714" cy="2383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82" y="2084388"/>
            <a:ext cx="22695318" cy="1028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11459" r="5491" b="5902"/>
          <a:stretch/>
        </p:blipFill>
        <p:spPr bwMode="auto">
          <a:xfrm>
            <a:off x="2093686" y="1447799"/>
            <a:ext cx="19267714" cy="994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0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1260019" y="817921"/>
            <a:ext cx="5948743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dirty="0" err="1">
                <a:latin typeface="Arial" charset="0"/>
                <a:ea typeface="Arial" charset="0"/>
                <a:cs typeface="Arial" charset="0"/>
              </a:rPr>
              <a:t>Математика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936046" y="3709856"/>
            <a:ext cx="6689817" cy="33636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867C1D-D05E-4043-A0F4-2453A885D559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6E91EA5-9C74-6E47-9CCF-EDFD02C38DED}"/>
              </a:ext>
            </a:extLst>
          </p:cNvPr>
          <p:cNvGrpSpPr/>
          <p:nvPr/>
        </p:nvGrpSpPr>
        <p:grpSpPr>
          <a:xfrm>
            <a:off x="1372292" y="4355681"/>
            <a:ext cx="9483277" cy="6053451"/>
            <a:chOff x="1372292" y="4355681"/>
            <a:chExt cx="9483277" cy="6053451"/>
          </a:xfrm>
        </p:grpSpPr>
        <p:sp>
          <p:nvSpPr>
            <p:cNvPr id="13" name="Shape 332">
              <a:extLst>
                <a:ext uri="{FF2B5EF4-FFF2-40B4-BE49-F238E27FC236}">
                  <a16:creationId xmlns:a16="http://schemas.microsoft.com/office/drawing/2014/main" xmlns="" id="{8013BB23-117A-D74B-9F30-15730CCE9F05}"/>
                </a:ext>
              </a:extLst>
            </p:cNvPr>
            <p:cNvSpPr/>
            <p:nvPr/>
          </p:nvSpPr>
          <p:spPr>
            <a:xfrm>
              <a:off x="2316450" y="4355681"/>
              <a:ext cx="8539119" cy="6053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Натуральные числа </a:t>
              </a:r>
              <a:b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и действия с ними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Доли и дроби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Величины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Текстовые задачи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Работа с информацией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Shape 196">
              <a:extLst>
                <a:ext uri="{FF2B5EF4-FFF2-40B4-BE49-F238E27FC236}">
                  <a16:creationId xmlns:a16="http://schemas.microsoft.com/office/drawing/2014/main" xmlns="" id="{6D9482F2-C477-2446-BBDA-D21AF52B1361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Shape 196">
              <a:extLst>
                <a:ext uri="{FF2B5EF4-FFF2-40B4-BE49-F238E27FC236}">
                  <a16:creationId xmlns:a16="http://schemas.microsoft.com/office/drawing/2014/main" xmlns="" id="{1011D274-A111-A74D-A656-B7B140CC77F9}"/>
                </a:ext>
              </a:extLst>
            </p:cNvPr>
            <p:cNvSpPr/>
            <p:nvPr/>
          </p:nvSpPr>
          <p:spPr>
            <a:xfrm>
              <a:off x="1372292" y="653465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Shape 196">
              <a:extLst>
                <a:ext uri="{FF2B5EF4-FFF2-40B4-BE49-F238E27FC236}">
                  <a16:creationId xmlns:a16="http://schemas.microsoft.com/office/drawing/2014/main" xmlns="" id="{10D70F01-93F7-F042-BA60-9F12A951132F}"/>
                </a:ext>
              </a:extLst>
            </p:cNvPr>
            <p:cNvSpPr/>
            <p:nvPr/>
          </p:nvSpPr>
          <p:spPr>
            <a:xfrm>
              <a:off x="1372292" y="763883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Shape 196">
              <a:extLst>
                <a:ext uri="{FF2B5EF4-FFF2-40B4-BE49-F238E27FC236}">
                  <a16:creationId xmlns:a16="http://schemas.microsoft.com/office/drawing/2014/main" xmlns="" id="{6615F74D-9973-7944-84AD-7AEA3025FB31}"/>
                </a:ext>
              </a:extLst>
            </p:cNvPr>
            <p:cNvSpPr/>
            <p:nvPr/>
          </p:nvSpPr>
          <p:spPr>
            <a:xfrm>
              <a:off x="1372292" y="869693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xmlns="" id="{E0C37D43-1DAA-6641-A4D7-3821A82A996D}"/>
                </a:ext>
              </a:extLst>
            </p:cNvPr>
            <p:cNvSpPr/>
            <p:nvPr/>
          </p:nvSpPr>
          <p:spPr>
            <a:xfrm>
              <a:off x="1372292" y="9775461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ru-RU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751691A-FD79-FD43-942B-ED8EFE2C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6" y="998339"/>
            <a:ext cx="19444014" cy="1202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3351213"/>
            <a:ext cx="25028294" cy="990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112838"/>
            <a:ext cx="4713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59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602210"/>
            <a:ext cx="18999200" cy="1157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44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520825"/>
            <a:ext cx="22570194" cy="103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11111" r="6076" b="5903"/>
          <a:stretch/>
        </p:blipFill>
        <p:spPr bwMode="auto">
          <a:xfrm>
            <a:off x="2258262" y="1727200"/>
            <a:ext cx="18018802" cy="94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50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1271531" y="825999"/>
            <a:ext cx="12756696" cy="2747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7999" dirty="0" err="1">
                <a:latin typeface="Arial" charset="0"/>
                <a:ea typeface="Arial" charset="0"/>
                <a:cs typeface="Arial" charset="0"/>
              </a:rPr>
              <a:t>Яндекс.Учебник</a:t>
            </a:r>
            <a:r>
              <a:rPr lang="ru-RU" sz="7999" dirty="0">
                <a:latin typeface="Arial" charset="0"/>
                <a:ea typeface="Arial" charset="0"/>
                <a:cs typeface="Arial" charset="0"/>
              </a:rPr>
              <a:t> помогает </a:t>
            </a:r>
          </a:p>
          <a:p>
            <a:pPr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7999" dirty="0">
                <a:latin typeface="Arial" charset="0"/>
                <a:ea typeface="Arial" charset="0"/>
                <a:cs typeface="Arial" charset="0"/>
              </a:rPr>
              <a:t>работать индивидуально</a:t>
            </a:r>
          </a:p>
        </p:txBody>
      </p:sp>
      <p:sp>
        <p:nvSpPr>
          <p:cNvPr id="380" name="Shape 380"/>
          <p:cNvSpPr/>
          <p:nvPr/>
        </p:nvSpPr>
        <p:spPr>
          <a:xfrm>
            <a:off x="2316449" y="4355681"/>
            <a:ext cx="10975805" cy="3878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Образовательные траектории внутри класса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Своевременная обратная связь и поддержка ребёнка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Концентрация на прогрессе развития ученика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Shape 196">
            <a:extLst>
              <a:ext uri="{FF2B5EF4-FFF2-40B4-BE49-F238E27FC236}">
                <a16:creationId xmlns:a16="http://schemas.microsoft.com/office/drawing/2014/main" xmlns="" id="{C5B9F68A-D6A1-D143-B29F-2BB35B5A6F39}"/>
              </a:ext>
            </a:extLst>
          </p:cNvPr>
          <p:cNvSpPr/>
          <p:nvPr/>
        </p:nvSpPr>
        <p:spPr>
          <a:xfrm>
            <a:off x="1372292" y="463519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hape 196">
            <a:extLst>
              <a:ext uri="{FF2B5EF4-FFF2-40B4-BE49-F238E27FC236}">
                <a16:creationId xmlns:a16="http://schemas.microsoft.com/office/drawing/2014/main" xmlns="" id="{118510F8-A39F-BC43-BD0F-4FD74B8C477B}"/>
              </a:ext>
            </a:extLst>
          </p:cNvPr>
          <p:cNvSpPr/>
          <p:nvPr/>
        </p:nvSpPr>
        <p:spPr>
          <a:xfrm>
            <a:off x="1372292" y="570338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Shape 196">
            <a:extLst>
              <a:ext uri="{FF2B5EF4-FFF2-40B4-BE49-F238E27FC236}">
                <a16:creationId xmlns:a16="http://schemas.microsoft.com/office/drawing/2014/main" xmlns="" id="{10A77F85-7DFC-3C47-9C37-FAA3EFCB9D3F}"/>
              </a:ext>
            </a:extLst>
          </p:cNvPr>
          <p:cNvSpPr/>
          <p:nvPr/>
        </p:nvSpPr>
        <p:spPr>
          <a:xfrm>
            <a:off x="1372292" y="7591680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kk.png" descr="kk.png">
            <a:extLst>
              <a:ext uri="{FF2B5EF4-FFF2-40B4-BE49-F238E27FC236}">
                <a16:creationId xmlns:a16="http://schemas.microsoft.com/office/drawing/2014/main" xmlns="" id="{D469B062-7BD9-904D-916E-863FC120C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62424" y="2803530"/>
            <a:ext cx="9202993" cy="104377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0609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5" t="12848" r="33406" b="11458"/>
          <a:stretch/>
        </p:blipFill>
        <p:spPr bwMode="auto">
          <a:xfrm>
            <a:off x="1422400" y="965199"/>
            <a:ext cx="7620000" cy="1071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10763" r="31845" b="9375"/>
          <a:stretch/>
        </p:blipFill>
        <p:spPr bwMode="auto">
          <a:xfrm>
            <a:off x="12979400" y="965199"/>
            <a:ext cx="8356600" cy="110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267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5" y="1078524"/>
            <a:ext cx="4708044" cy="1151968"/>
          </a:xfrm>
          <a:prstGeom prst="rect">
            <a:avLst/>
          </a:prstGeom>
        </p:spPr>
      </p:pic>
      <p:sp>
        <p:nvSpPr>
          <p:cNvPr id="5" name="Shape 217">
            <a:extLst>
              <a:ext uri="{FF2B5EF4-FFF2-40B4-BE49-F238E27FC236}">
                <a16:creationId xmlns:a16="http://schemas.microsoft.com/office/drawing/2014/main" xmlns="" id="{21100F49-FC1E-A543-89A8-498D61534747}"/>
              </a:ext>
            </a:extLst>
          </p:cNvPr>
          <p:cNvSpPr/>
          <p:nvPr/>
        </p:nvSpPr>
        <p:spPr>
          <a:xfrm>
            <a:off x="1200387" y="3540042"/>
            <a:ext cx="9994723" cy="152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 defTabSz="457200">
              <a:lnSpc>
                <a:spcPct val="150000"/>
              </a:lnSpc>
              <a:defRPr sz="6000" b="0">
                <a:latin typeface="YS Text Light"/>
                <a:ea typeface="YS Text Light"/>
                <a:cs typeface="YS Text Light"/>
                <a:sym typeface="YS Text Light"/>
              </a:defRP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ll_5.png">
            <a:extLst>
              <a:ext uri="{FF2B5EF4-FFF2-40B4-BE49-F238E27FC236}">
                <a16:creationId xmlns:a16="http://schemas.microsoft.com/office/drawing/2014/main" xmlns="" id="{3A58AD06-5D81-6A47-8366-006324A65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4563" y="5208167"/>
            <a:ext cx="12372821" cy="75845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4401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01658D-A411-A340-A0EA-640B4D078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468351"/>
            <a:ext cx="23590807" cy="127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08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1382628" y="10404452"/>
            <a:ext cx="21172572" cy="172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40000"/>
              </a:lnSpc>
              <a:defRPr sz="4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Предметные курсы разработаны на основе примерных программ по учебным предметам и соответствуют ФГОС начального общего образования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DF777D-EBCD-A444-8AAA-7AA68D86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23" y="818209"/>
            <a:ext cx="5470734" cy="1338584"/>
          </a:xfrm>
          <a:prstGeom prst="rect">
            <a:avLst/>
          </a:prstGeom>
        </p:spPr>
      </p:pic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5AAB5CB6-AD8C-F64E-BEE5-81D94908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2" y="3042000"/>
            <a:ext cx="22428200" cy="5753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b="5209"/>
          <a:stretch/>
        </p:blipFill>
        <p:spPr bwMode="auto">
          <a:xfrm>
            <a:off x="540963" y="1778000"/>
            <a:ext cx="23476640" cy="105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5" t="8333" r="3538" b="6250"/>
          <a:stretch/>
        </p:blipFill>
        <p:spPr bwMode="auto">
          <a:xfrm>
            <a:off x="2516766" y="304799"/>
            <a:ext cx="19525035" cy="1280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55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r="1733" b="5816"/>
          <a:stretch/>
        </p:blipFill>
        <p:spPr bwMode="auto">
          <a:xfrm>
            <a:off x="660401" y="1295400"/>
            <a:ext cx="22743106" cy="102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5903"/>
          <a:stretch/>
        </p:blipFill>
        <p:spPr bwMode="auto">
          <a:xfrm>
            <a:off x="295145" y="1600200"/>
            <a:ext cx="22716188" cy="108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624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2" y="1163636"/>
            <a:ext cx="24020638" cy="121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16319" r="2171" b="7291"/>
          <a:stretch/>
        </p:blipFill>
        <p:spPr bwMode="auto">
          <a:xfrm>
            <a:off x="2387600" y="892582"/>
            <a:ext cx="19671261" cy="1129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74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4" y="1095374"/>
            <a:ext cx="23506106" cy="1132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85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9" y="1133160"/>
            <a:ext cx="22923121" cy="125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9" y="1646080"/>
            <a:ext cx="23858598" cy="1155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491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6" y="1406525"/>
            <a:ext cx="23587004" cy="1139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3" y="2184400"/>
            <a:ext cx="23778027" cy="93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1765" r="7241" b="5882"/>
          <a:stretch/>
        </p:blipFill>
        <p:spPr bwMode="auto">
          <a:xfrm>
            <a:off x="1403250" y="2006600"/>
            <a:ext cx="18315618" cy="95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20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51</Words>
  <Application>Microsoft Office PowerPoint</Application>
  <PresentationFormat>Произвольный</PresentationFormat>
  <Paragraphs>22</Paragraphs>
  <Slides>17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1</cp:lastModifiedBy>
  <cp:revision>200</cp:revision>
  <cp:lastPrinted>2018-10-18T14:59:36Z</cp:lastPrinted>
  <dcterms:modified xsi:type="dcterms:W3CDTF">2020-11-11T12:35:39Z</dcterms:modified>
</cp:coreProperties>
</file>